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7" r:id="rId2"/>
    <p:sldId id="281" r:id="rId3"/>
    <p:sldId id="278" r:id="rId4"/>
    <p:sldId id="295" r:id="rId5"/>
    <p:sldId id="287" r:id="rId6"/>
    <p:sldId id="288" r:id="rId7"/>
    <p:sldId id="274" r:id="rId8"/>
    <p:sldId id="277" r:id="rId9"/>
    <p:sldId id="286" r:id="rId10"/>
    <p:sldId id="290" r:id="rId11"/>
    <p:sldId id="284" r:id="rId12"/>
    <p:sldId id="291" r:id="rId13"/>
    <p:sldId id="283" r:id="rId14"/>
    <p:sldId id="285" r:id="rId15"/>
    <p:sldId id="289" r:id="rId16"/>
    <p:sldId id="292" r:id="rId17"/>
    <p:sldId id="294" r:id="rId18"/>
    <p:sldId id="296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A3A2"/>
    <a:srgbClr val="6699FF"/>
    <a:srgbClr val="99FF66"/>
    <a:srgbClr val="FFFF00"/>
    <a:srgbClr val="FCC0EB"/>
    <a:srgbClr val="FBD6C1"/>
    <a:srgbClr val="CCECFF"/>
    <a:srgbClr val="866867"/>
    <a:srgbClr val="5B4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0D5C4-41F6-46D6-B800-73DFEA4F3F7D}" v="27" dt="2021-05-24T11:20:5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4" autoAdjust="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민" userId="23b54f9d11b70e71" providerId="LiveId" clId="{CD00D5C4-41F6-46D6-B800-73DFEA4F3F7D}"/>
    <pc:docChg chg="undo custSel addSld delSld modSld sldOrd">
      <pc:chgData name="오민" userId="23b54f9d11b70e71" providerId="LiveId" clId="{CD00D5C4-41F6-46D6-B800-73DFEA4F3F7D}" dt="2021-05-24T11:20:54.283" v="295" actId="20577"/>
      <pc:docMkLst>
        <pc:docMk/>
      </pc:docMkLst>
      <pc:sldChg chg="ord">
        <pc:chgData name="오민" userId="23b54f9d11b70e71" providerId="LiveId" clId="{CD00D5C4-41F6-46D6-B800-73DFEA4F3F7D}" dt="2021-05-24T11:13:32.541" v="141"/>
        <pc:sldMkLst>
          <pc:docMk/>
          <pc:sldMk cId="3615300551" sldId="258"/>
        </pc:sldMkLst>
      </pc:sldChg>
      <pc:sldChg chg="del">
        <pc:chgData name="오민" userId="23b54f9d11b70e71" providerId="LiveId" clId="{CD00D5C4-41F6-46D6-B800-73DFEA4F3F7D}" dt="2021-05-24T11:10:51.418" v="0" actId="2696"/>
        <pc:sldMkLst>
          <pc:docMk/>
          <pc:sldMk cId="734230660" sldId="259"/>
        </pc:sldMkLst>
      </pc:sldChg>
      <pc:sldChg chg="addSp delSp modSp add mod setBg">
        <pc:chgData name="오민" userId="23b54f9d11b70e71" providerId="LiveId" clId="{CD00D5C4-41F6-46D6-B800-73DFEA4F3F7D}" dt="2021-05-24T11:20:54.283" v="295" actId="20577"/>
        <pc:sldMkLst>
          <pc:docMk/>
          <pc:sldMk cId="2743197535" sldId="262"/>
        </pc:sldMkLst>
        <pc:spChg chg="mod">
          <ac:chgData name="오민" userId="23b54f9d11b70e71" providerId="LiveId" clId="{CD00D5C4-41F6-46D6-B800-73DFEA4F3F7D}" dt="2021-05-24T11:12:35.518" v="65"/>
          <ac:spMkLst>
            <pc:docMk/>
            <pc:sldMk cId="2743197535" sldId="262"/>
            <ac:spMk id="6" creationId="{00000000-0000-0000-0000-000000000000}"/>
          </ac:spMkLst>
        </pc:spChg>
        <pc:spChg chg="mod">
          <ac:chgData name="오민" userId="23b54f9d11b70e71" providerId="LiveId" clId="{CD00D5C4-41F6-46D6-B800-73DFEA4F3F7D}" dt="2021-05-24T11:14:15.833" v="143" actId="1076"/>
          <ac:spMkLst>
            <pc:docMk/>
            <pc:sldMk cId="2743197535" sldId="262"/>
            <ac:spMk id="7" creationId="{00000000-0000-0000-0000-000000000000}"/>
          </ac:spMkLst>
        </pc:spChg>
        <pc:spChg chg="del">
          <ac:chgData name="오민" userId="23b54f9d11b70e71" providerId="LiveId" clId="{CD00D5C4-41F6-46D6-B800-73DFEA4F3F7D}" dt="2021-05-24T11:15:19.788" v="146" actId="21"/>
          <ac:spMkLst>
            <pc:docMk/>
            <pc:sldMk cId="2743197535" sldId="262"/>
            <ac:spMk id="14" creationId="{00000000-0000-0000-0000-000000000000}"/>
          </ac:spMkLst>
        </pc:spChg>
        <pc:spChg chg="add mod">
          <ac:chgData name="오민" userId="23b54f9d11b70e71" providerId="LiveId" clId="{CD00D5C4-41F6-46D6-B800-73DFEA4F3F7D}" dt="2021-05-24T11:16:47.871" v="237" actId="1076"/>
          <ac:spMkLst>
            <pc:docMk/>
            <pc:sldMk cId="2743197535" sldId="262"/>
            <ac:spMk id="34" creationId="{B0642F54-2890-4A9F-AD57-F0269E7F9474}"/>
          </ac:spMkLst>
        </pc:spChg>
        <pc:spChg chg="add mod">
          <ac:chgData name="오민" userId="23b54f9d11b70e71" providerId="LiveId" clId="{CD00D5C4-41F6-46D6-B800-73DFEA4F3F7D}" dt="2021-05-24T11:16:47.871" v="237" actId="1076"/>
          <ac:spMkLst>
            <pc:docMk/>
            <pc:sldMk cId="2743197535" sldId="262"/>
            <ac:spMk id="38" creationId="{6EB5389B-E5A2-4357-BADC-517611A5D151}"/>
          </ac:spMkLst>
        </pc:spChg>
        <pc:spChg chg="add mod">
          <ac:chgData name="오민" userId="23b54f9d11b70e71" providerId="LiveId" clId="{CD00D5C4-41F6-46D6-B800-73DFEA4F3F7D}" dt="2021-05-24T11:16:47.871" v="237" actId="1076"/>
          <ac:spMkLst>
            <pc:docMk/>
            <pc:sldMk cId="2743197535" sldId="262"/>
            <ac:spMk id="39" creationId="{CEEE381E-E310-4697-ABD3-2CDB04B00C11}"/>
          </ac:spMkLst>
        </pc:spChg>
        <pc:spChg chg="add mod">
          <ac:chgData name="오민" userId="23b54f9d11b70e71" providerId="LiveId" clId="{CD00D5C4-41F6-46D6-B800-73DFEA4F3F7D}" dt="2021-05-24T11:16:47.871" v="237" actId="1076"/>
          <ac:spMkLst>
            <pc:docMk/>
            <pc:sldMk cId="2743197535" sldId="262"/>
            <ac:spMk id="40" creationId="{98D85246-3373-4B88-B80E-2D08C36037EA}"/>
          </ac:spMkLst>
        </pc:spChg>
        <pc:spChg chg="add mod">
          <ac:chgData name="오민" userId="23b54f9d11b70e71" providerId="LiveId" clId="{CD00D5C4-41F6-46D6-B800-73DFEA4F3F7D}" dt="2021-05-24T11:20:54.283" v="295" actId="20577"/>
          <ac:spMkLst>
            <pc:docMk/>
            <pc:sldMk cId="2743197535" sldId="262"/>
            <ac:spMk id="41" creationId="{2BBFBE68-D57C-4443-8A52-77D14E9C841F}"/>
          </ac:spMkLst>
        </pc:spChg>
        <pc:spChg chg="del">
          <ac:chgData name="오민" userId="23b54f9d11b70e71" providerId="LiveId" clId="{CD00D5C4-41F6-46D6-B800-73DFEA4F3F7D}" dt="2021-05-24T11:15:38.011" v="152" actId="21"/>
          <ac:spMkLst>
            <pc:docMk/>
            <pc:sldMk cId="2743197535" sldId="262"/>
            <ac:spMk id="58" creationId="{00000000-0000-0000-0000-000000000000}"/>
          </ac:spMkLst>
        </pc:spChg>
        <pc:spChg chg="del">
          <ac:chgData name="오민" userId="23b54f9d11b70e71" providerId="LiveId" clId="{CD00D5C4-41F6-46D6-B800-73DFEA4F3F7D}" dt="2021-05-24T11:15:18.304" v="145" actId="21"/>
          <ac:spMkLst>
            <pc:docMk/>
            <pc:sldMk cId="2743197535" sldId="262"/>
            <ac:spMk id="75" creationId="{00000000-0000-0000-0000-000000000000}"/>
          </ac:spMkLst>
        </pc:spChg>
        <pc:spChg chg="del">
          <ac:chgData name="오민" userId="23b54f9d11b70e71" providerId="LiveId" clId="{CD00D5C4-41F6-46D6-B800-73DFEA4F3F7D}" dt="2021-05-24T11:15:25.167" v="147" actId="21"/>
          <ac:spMkLst>
            <pc:docMk/>
            <pc:sldMk cId="2743197535" sldId="262"/>
            <ac:spMk id="102" creationId="{00000000-0000-0000-0000-000000000000}"/>
          </ac:spMkLst>
        </pc:spChg>
        <pc:spChg chg="del">
          <ac:chgData name="오민" userId="23b54f9d11b70e71" providerId="LiveId" clId="{CD00D5C4-41F6-46D6-B800-73DFEA4F3F7D}" dt="2021-05-24T11:15:42.306" v="154" actId="21"/>
          <ac:spMkLst>
            <pc:docMk/>
            <pc:sldMk cId="2743197535" sldId="262"/>
            <ac:spMk id="104" creationId="{00000000-0000-0000-0000-000000000000}"/>
          </ac:spMkLst>
        </pc:spChg>
        <pc:spChg chg="del">
          <ac:chgData name="오민" userId="23b54f9d11b70e71" providerId="LiveId" clId="{CD00D5C4-41F6-46D6-B800-73DFEA4F3F7D}" dt="2021-05-24T11:14:43.282" v="144" actId="21"/>
          <ac:spMkLst>
            <pc:docMk/>
            <pc:sldMk cId="2743197535" sldId="262"/>
            <ac:spMk id="106" creationId="{00000000-0000-0000-0000-000000000000}"/>
          </ac:spMkLst>
        </pc:spChg>
        <pc:spChg chg="del">
          <ac:chgData name="오민" userId="23b54f9d11b70e71" providerId="LiveId" clId="{CD00D5C4-41F6-46D6-B800-73DFEA4F3F7D}" dt="2021-05-24T11:15:35.219" v="150" actId="21"/>
          <ac:spMkLst>
            <pc:docMk/>
            <pc:sldMk cId="2743197535" sldId="262"/>
            <ac:spMk id="108" creationId="{00000000-0000-0000-0000-000000000000}"/>
          </ac:spMkLst>
        </pc:spChg>
        <pc:grpChg chg="del">
          <ac:chgData name="오민" userId="23b54f9d11b70e71" providerId="LiveId" clId="{CD00D5C4-41F6-46D6-B800-73DFEA4F3F7D}" dt="2021-05-24T11:15:39.114" v="153" actId="21"/>
          <ac:grpSpMkLst>
            <pc:docMk/>
            <pc:sldMk cId="2743197535" sldId="262"/>
            <ac:grpSpMk id="35" creationId="{00000000-0000-0000-0000-000000000000}"/>
          </ac:grpSpMkLst>
        </pc:grpChg>
        <pc:picChg chg="del">
          <ac:chgData name="오민" userId="23b54f9d11b70e71" providerId="LiveId" clId="{CD00D5C4-41F6-46D6-B800-73DFEA4F3F7D}" dt="2021-05-24T11:14:43.282" v="144" actId="21"/>
          <ac:picMkLst>
            <pc:docMk/>
            <pc:sldMk cId="2743197535" sldId="262"/>
            <ac:picMk id="3" creationId="{BB6CB127-068B-48F5-B26C-221A8AA5E699}"/>
          </ac:picMkLst>
        </pc:picChg>
        <pc:picChg chg="del">
          <ac:chgData name="오민" userId="23b54f9d11b70e71" providerId="LiveId" clId="{CD00D5C4-41F6-46D6-B800-73DFEA4F3F7D}" dt="2021-05-24T11:14:43.282" v="144" actId="21"/>
          <ac:picMkLst>
            <pc:docMk/>
            <pc:sldMk cId="2743197535" sldId="262"/>
            <ac:picMk id="11" creationId="{FAC5C4CB-6CDE-47BD-B781-1CF344E88A91}"/>
          </ac:picMkLst>
        </pc:picChg>
        <pc:picChg chg="del">
          <ac:chgData name="오민" userId="23b54f9d11b70e71" providerId="LiveId" clId="{CD00D5C4-41F6-46D6-B800-73DFEA4F3F7D}" dt="2021-05-24T11:14:43.282" v="144" actId="21"/>
          <ac:picMkLst>
            <pc:docMk/>
            <pc:sldMk cId="2743197535" sldId="262"/>
            <ac:picMk id="110" creationId="{E9B8D109-1C36-414E-9DEC-F123739BB07D}"/>
          </ac:picMkLst>
        </pc:picChg>
        <pc:picChg chg="del">
          <ac:chgData name="오민" userId="23b54f9d11b70e71" providerId="LiveId" clId="{CD00D5C4-41F6-46D6-B800-73DFEA4F3F7D}" dt="2021-05-24T11:14:43.282" v="144" actId="21"/>
          <ac:picMkLst>
            <pc:docMk/>
            <pc:sldMk cId="2743197535" sldId="262"/>
            <ac:picMk id="111" creationId="{4659785F-133A-45D5-AC81-E9FDD84A14C6}"/>
          </ac:picMkLst>
        </pc:picChg>
        <pc:cxnChg chg="add del mod">
          <ac:chgData name="오민" userId="23b54f9d11b70e71" providerId="LiveId" clId="{CD00D5C4-41F6-46D6-B800-73DFEA4F3F7D}" dt="2021-05-24T11:15:49.132" v="157"/>
          <ac:cxnSpMkLst>
            <pc:docMk/>
            <pc:sldMk cId="2743197535" sldId="262"/>
            <ac:cxnSpMk id="33" creationId="{FC7B7902-004B-44D5-B6DB-7829CE869ADF}"/>
          </ac:cxnSpMkLst>
        </pc:cxnChg>
        <pc:cxnChg chg="del">
          <ac:chgData name="오민" userId="23b54f9d11b70e71" providerId="LiveId" clId="{CD00D5C4-41F6-46D6-B800-73DFEA4F3F7D}" dt="2021-05-24T11:15:27.057" v="148" actId="21"/>
          <ac:cxnSpMkLst>
            <pc:docMk/>
            <pc:sldMk cId="2743197535" sldId="262"/>
            <ac:cxnSpMk id="103" creationId="{00000000-0000-0000-0000-000000000000}"/>
          </ac:cxnSpMkLst>
        </pc:cxnChg>
        <pc:cxnChg chg="del">
          <ac:chgData name="오민" userId="23b54f9d11b70e71" providerId="LiveId" clId="{CD00D5C4-41F6-46D6-B800-73DFEA4F3F7D}" dt="2021-05-24T11:15:44.529" v="155" actId="21"/>
          <ac:cxnSpMkLst>
            <pc:docMk/>
            <pc:sldMk cId="2743197535" sldId="262"/>
            <ac:cxnSpMk id="105" creationId="{00000000-0000-0000-0000-000000000000}"/>
          </ac:cxnSpMkLst>
        </pc:cxnChg>
        <pc:cxnChg chg="del">
          <ac:chgData name="오민" userId="23b54f9d11b70e71" providerId="LiveId" clId="{CD00D5C4-41F6-46D6-B800-73DFEA4F3F7D}" dt="2021-05-24T11:15:30.371" v="149" actId="21"/>
          <ac:cxnSpMkLst>
            <pc:docMk/>
            <pc:sldMk cId="2743197535" sldId="262"/>
            <ac:cxnSpMk id="107" creationId="{00000000-0000-0000-0000-000000000000}"/>
          </ac:cxnSpMkLst>
        </pc:cxnChg>
        <pc:cxnChg chg="del">
          <ac:chgData name="오민" userId="23b54f9d11b70e71" providerId="LiveId" clId="{CD00D5C4-41F6-46D6-B800-73DFEA4F3F7D}" dt="2021-05-24T11:15:36.927" v="151" actId="21"/>
          <ac:cxnSpMkLst>
            <pc:docMk/>
            <pc:sldMk cId="2743197535" sldId="262"/>
            <ac:cxnSpMk id="109" creationId="{00000000-0000-0000-0000-000000000000}"/>
          </ac:cxnSpMkLst>
        </pc:cxnChg>
      </pc:sldChg>
      <pc:sldChg chg="modSp add del mod">
        <pc:chgData name="오민" userId="23b54f9d11b70e71" providerId="LiveId" clId="{CD00D5C4-41F6-46D6-B800-73DFEA4F3F7D}" dt="2021-05-24T11:16:26.667" v="229" actId="2696"/>
        <pc:sldMkLst>
          <pc:docMk/>
          <pc:sldMk cId="3338125472" sldId="263"/>
        </pc:sldMkLst>
        <pc:spChg chg="mod">
          <ac:chgData name="오민" userId="23b54f9d11b70e71" providerId="LiveId" clId="{CD00D5C4-41F6-46D6-B800-73DFEA4F3F7D}" dt="2021-05-24T11:12:49.349" v="84"/>
          <ac:spMkLst>
            <pc:docMk/>
            <pc:sldMk cId="3338125472" sldId="263"/>
            <ac:spMk id="6" creationId="{00000000-0000-0000-0000-000000000000}"/>
          </ac:spMkLst>
        </pc:spChg>
      </pc:sldChg>
      <pc:sldChg chg="add del">
        <pc:chgData name="오민" userId="23b54f9d11b70e71" providerId="LiveId" clId="{CD00D5C4-41F6-46D6-B800-73DFEA4F3F7D}" dt="2021-05-24T11:16:31.902" v="232"/>
        <pc:sldMkLst>
          <pc:docMk/>
          <pc:sldMk cId="1605585196" sldId="264"/>
        </pc:sldMkLst>
      </pc:sldChg>
      <pc:sldChg chg="modSp add del mod">
        <pc:chgData name="오민" userId="23b54f9d11b70e71" providerId="LiveId" clId="{CD00D5C4-41F6-46D6-B800-73DFEA4F3F7D}" dt="2021-05-24T11:16:28.179" v="230" actId="2696"/>
        <pc:sldMkLst>
          <pc:docMk/>
          <pc:sldMk cId="4149727710" sldId="264"/>
        </pc:sldMkLst>
        <pc:spChg chg="mod">
          <ac:chgData name="오민" userId="23b54f9d11b70e71" providerId="LiveId" clId="{CD00D5C4-41F6-46D6-B800-73DFEA4F3F7D}" dt="2021-05-24T11:13:17.463" v="139" actId="20577"/>
          <ac:spMkLst>
            <pc:docMk/>
            <pc:sldMk cId="4149727710" sldId="264"/>
            <ac:spMk id="6" creationId="{00000000-0000-0000-0000-000000000000}"/>
          </ac:spMkLst>
        </pc:spChg>
      </pc:sldChg>
      <pc:sldChg chg="modSp add mod">
        <pc:chgData name="오민" userId="23b54f9d11b70e71" providerId="LiveId" clId="{CD00D5C4-41F6-46D6-B800-73DFEA4F3F7D}" dt="2021-05-24T11:16:06.474" v="181"/>
        <pc:sldMkLst>
          <pc:docMk/>
          <pc:sldMk cId="3255777245" sldId="265"/>
        </pc:sldMkLst>
        <pc:spChg chg="mod">
          <ac:chgData name="오민" userId="23b54f9d11b70e71" providerId="LiveId" clId="{CD00D5C4-41F6-46D6-B800-73DFEA4F3F7D}" dt="2021-05-24T11:16:06.474" v="181"/>
          <ac:spMkLst>
            <pc:docMk/>
            <pc:sldMk cId="3255777245" sldId="265"/>
            <ac:spMk id="6" creationId="{00000000-0000-0000-0000-000000000000}"/>
          </ac:spMkLst>
        </pc:spChg>
      </pc:sldChg>
      <pc:sldChg chg="modSp add mod">
        <pc:chgData name="오민" userId="23b54f9d11b70e71" providerId="LiveId" clId="{CD00D5C4-41F6-46D6-B800-73DFEA4F3F7D}" dt="2021-05-24T11:16:23.740" v="228" actId="20577"/>
        <pc:sldMkLst>
          <pc:docMk/>
          <pc:sldMk cId="1911858004" sldId="266"/>
        </pc:sldMkLst>
        <pc:spChg chg="mod">
          <ac:chgData name="오민" userId="23b54f9d11b70e71" providerId="LiveId" clId="{CD00D5C4-41F6-46D6-B800-73DFEA4F3F7D}" dt="2021-05-24T11:16:23.740" v="228" actId="20577"/>
          <ac:spMkLst>
            <pc:docMk/>
            <pc:sldMk cId="1911858004" sldId="266"/>
            <ac:spMk id="6" creationId="{00000000-0000-0000-0000-000000000000}"/>
          </ac:spMkLst>
        </pc:spChg>
      </pc:sldChg>
      <pc:sldChg chg="del">
        <pc:chgData name="오민" userId="23b54f9d11b70e71" providerId="LiveId" clId="{CD00D5C4-41F6-46D6-B800-73DFEA4F3F7D}" dt="2021-05-24T11:10:57.741" v="2" actId="2696"/>
        <pc:sldMkLst>
          <pc:docMk/>
          <pc:sldMk cId="3490764453" sldId="266"/>
        </pc:sldMkLst>
      </pc:sldChg>
      <pc:sldChg chg="addSp modSp add mod">
        <pc:chgData name="오민" userId="23b54f9d11b70e71" providerId="LiveId" clId="{CD00D5C4-41F6-46D6-B800-73DFEA4F3F7D}" dt="2021-05-24T11:17:02.096" v="239" actId="1076"/>
        <pc:sldMkLst>
          <pc:docMk/>
          <pc:sldMk cId="1961529577" sldId="267"/>
        </pc:sldMkLst>
        <pc:spChg chg="add mod">
          <ac:chgData name="오민" userId="23b54f9d11b70e71" providerId="LiveId" clId="{CD00D5C4-41F6-46D6-B800-73DFEA4F3F7D}" dt="2021-05-24T11:17:02.096" v="239" actId="1076"/>
          <ac:spMkLst>
            <pc:docMk/>
            <pc:sldMk cId="1961529577" sldId="267"/>
            <ac:spMk id="8" creationId="{3FA5E950-B98F-4FFA-A6E4-BD7C98C78238}"/>
          </ac:spMkLst>
        </pc:spChg>
        <pc:spChg chg="add mod">
          <ac:chgData name="오민" userId="23b54f9d11b70e71" providerId="LiveId" clId="{CD00D5C4-41F6-46D6-B800-73DFEA4F3F7D}" dt="2021-05-24T11:17:02.096" v="239" actId="1076"/>
          <ac:spMkLst>
            <pc:docMk/>
            <pc:sldMk cId="1961529577" sldId="267"/>
            <ac:spMk id="11" creationId="{402296A8-78CA-4F15-BD1C-C6B66E154C3D}"/>
          </ac:spMkLst>
        </pc:spChg>
        <pc:spChg chg="add mod">
          <ac:chgData name="오민" userId="23b54f9d11b70e71" providerId="LiveId" clId="{CD00D5C4-41F6-46D6-B800-73DFEA4F3F7D}" dt="2021-05-24T11:17:02.096" v="239" actId="1076"/>
          <ac:spMkLst>
            <pc:docMk/>
            <pc:sldMk cId="1961529577" sldId="267"/>
            <ac:spMk id="12" creationId="{1D96262F-C83F-40E1-A870-A07CAC21ADDF}"/>
          </ac:spMkLst>
        </pc:spChg>
        <pc:spChg chg="add mod">
          <ac:chgData name="오민" userId="23b54f9d11b70e71" providerId="LiveId" clId="{CD00D5C4-41F6-46D6-B800-73DFEA4F3F7D}" dt="2021-05-24T11:17:02.096" v="239" actId="1076"/>
          <ac:spMkLst>
            <pc:docMk/>
            <pc:sldMk cId="1961529577" sldId="267"/>
            <ac:spMk id="13" creationId="{F2C913A9-593E-444D-A38C-CD2C447F0C8F}"/>
          </ac:spMkLst>
        </pc:spChg>
      </pc:sldChg>
      <pc:sldChg chg="del">
        <pc:chgData name="오민" userId="23b54f9d11b70e71" providerId="LiveId" clId="{CD00D5C4-41F6-46D6-B800-73DFEA4F3F7D}" dt="2021-05-24T11:10:53.338" v="1" actId="2696"/>
        <pc:sldMkLst>
          <pc:docMk/>
          <pc:sldMk cId="3944578429" sldId="267"/>
        </pc:sldMkLst>
      </pc:sldChg>
      <pc:sldChg chg="addSp modSp add mod">
        <pc:chgData name="오민" userId="23b54f9d11b70e71" providerId="LiveId" clId="{CD00D5C4-41F6-46D6-B800-73DFEA4F3F7D}" dt="2021-05-24T11:17:17.559" v="242" actId="1076"/>
        <pc:sldMkLst>
          <pc:docMk/>
          <pc:sldMk cId="292240457" sldId="268"/>
        </pc:sldMkLst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8" creationId="{089CDBE0-E5BC-4F2D-946B-E6AC9C0AABBE}"/>
          </ac:spMkLst>
        </pc:spChg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11" creationId="{6C35A33C-3989-4900-A910-76A9543555EA}"/>
          </ac:spMkLst>
        </pc:spChg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12" creationId="{3CADDFEE-2A4A-4D5E-AE48-6ECF5F4F75B0}"/>
          </ac:spMkLst>
        </pc:spChg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13" creationId="{22369524-0831-43B9-9AE9-E77E6F73CE75}"/>
          </ac:spMkLst>
        </pc:spChg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14" creationId="{5A13F3A1-CC3C-4624-9C5B-168018F51B82}"/>
          </ac:spMkLst>
        </pc:spChg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15" creationId="{2D574571-2F45-4E80-BC5A-B9DE49FADE0C}"/>
          </ac:spMkLst>
        </pc:spChg>
        <pc:spChg chg="add mod">
          <ac:chgData name="오민" userId="23b54f9d11b70e71" providerId="LiveId" clId="{CD00D5C4-41F6-46D6-B800-73DFEA4F3F7D}" dt="2021-05-24T11:17:17.559" v="242" actId="1076"/>
          <ac:spMkLst>
            <pc:docMk/>
            <pc:sldMk cId="292240457" sldId="268"/>
            <ac:spMk id="16" creationId="{06372AB2-1792-4556-B0E3-4F1BD2C4F3E8}"/>
          </ac:spMkLst>
        </pc:spChg>
      </pc:sldChg>
      <pc:sldChg chg="add ord">
        <pc:chgData name="오민" userId="23b54f9d11b70e71" providerId="LiveId" clId="{CD00D5C4-41F6-46D6-B800-73DFEA4F3F7D}" dt="2021-05-24T11:17:35.704" v="247"/>
        <pc:sldMkLst>
          <pc:docMk/>
          <pc:sldMk cId="1488345801" sldId="269"/>
        </pc:sldMkLst>
      </pc:sldChg>
      <pc:sldChg chg="addSp modSp add mod">
        <pc:chgData name="오민" userId="23b54f9d11b70e71" providerId="LiveId" clId="{CD00D5C4-41F6-46D6-B800-73DFEA4F3F7D}" dt="2021-05-24T11:17:31.801" v="245" actId="1076"/>
        <pc:sldMkLst>
          <pc:docMk/>
          <pc:sldMk cId="3466133370" sldId="270"/>
        </pc:sldMkLst>
        <pc:spChg chg="add mod">
          <ac:chgData name="오민" userId="23b54f9d11b70e71" providerId="LiveId" clId="{CD00D5C4-41F6-46D6-B800-73DFEA4F3F7D}" dt="2021-05-24T11:17:31.801" v="245" actId="1076"/>
          <ac:spMkLst>
            <pc:docMk/>
            <pc:sldMk cId="3466133370" sldId="270"/>
            <ac:spMk id="8" creationId="{97D7A77E-C822-4348-82FE-E1537A9FADAB}"/>
          </ac:spMkLst>
        </pc:spChg>
        <pc:spChg chg="add mod">
          <ac:chgData name="오민" userId="23b54f9d11b70e71" providerId="LiveId" clId="{CD00D5C4-41F6-46D6-B800-73DFEA4F3F7D}" dt="2021-05-24T11:17:31.801" v="245" actId="1076"/>
          <ac:spMkLst>
            <pc:docMk/>
            <pc:sldMk cId="3466133370" sldId="270"/>
            <ac:spMk id="11" creationId="{13F5D315-40BB-40E6-8C49-633D3F612D55}"/>
          </ac:spMkLst>
        </pc:spChg>
        <pc:spChg chg="add mod">
          <ac:chgData name="오민" userId="23b54f9d11b70e71" providerId="LiveId" clId="{CD00D5C4-41F6-46D6-B800-73DFEA4F3F7D}" dt="2021-05-24T11:17:31.801" v="245" actId="1076"/>
          <ac:spMkLst>
            <pc:docMk/>
            <pc:sldMk cId="3466133370" sldId="270"/>
            <ac:spMk id="12" creationId="{E9725EEC-6278-4694-B503-8697B3928F63}"/>
          </ac:spMkLst>
        </pc:spChg>
        <pc:spChg chg="add mod">
          <ac:chgData name="오민" userId="23b54f9d11b70e71" providerId="LiveId" clId="{CD00D5C4-41F6-46D6-B800-73DFEA4F3F7D}" dt="2021-05-24T11:17:31.801" v="245" actId="1076"/>
          <ac:spMkLst>
            <pc:docMk/>
            <pc:sldMk cId="3466133370" sldId="270"/>
            <ac:spMk id="13" creationId="{8949D534-B77E-4A61-A914-3D60A5E16905}"/>
          </ac:spMkLst>
        </pc:spChg>
        <pc:spChg chg="add mod">
          <ac:chgData name="오민" userId="23b54f9d11b70e71" providerId="LiveId" clId="{CD00D5C4-41F6-46D6-B800-73DFEA4F3F7D}" dt="2021-05-24T11:17:31.801" v="245" actId="1076"/>
          <ac:spMkLst>
            <pc:docMk/>
            <pc:sldMk cId="3466133370" sldId="270"/>
            <ac:spMk id="14" creationId="{65ACC432-A1E6-4400-A18C-91521066386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352323232323232323232323231114343434444444444444444444545454545454546463535353535353535353535353535353535353535353535353535353535353535353535353535353535353535353535353535353535353535353535353535353535353535353535353535351111626262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</c:v>
                </c:pt>
                <c:pt idx="1">
                  <c:v>0.15</c:v>
                </c:pt>
                <c:pt idx="2">
                  <c:v>0.35</c:v>
                </c:pt>
                <c:pt idx="3">
                  <c:v>0.21</c:v>
                </c:pt>
                <c:pt idx="4">
                  <c:v>0.43</c:v>
                </c:pt>
                <c:pt idx="5">
                  <c:v>0.56999999999999995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3E5B-4F2E-B256-2DFD7AFACB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37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4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0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2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3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7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jmhiS8lw24&amp;list=PLHGvDasahwZPXuHYGhdMhU6Csjz1CjOi9&amp;index=9" TargetMode="External"/><Relationship Id="rId2" Type="http://schemas.openxmlformats.org/officeDocument/2006/relationships/hyperlink" Target="https://almost-native.tistory.com/25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irbag.tistory.com/16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DongHyuen/KNU-JAVA-20211-Team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51785" y="1319530"/>
            <a:ext cx="6484620" cy="3921125"/>
          </a:xfrm>
          <a:prstGeom prst="roundRect">
            <a:avLst>
              <a:gd name="adj" fmla="val 7269"/>
            </a:avLst>
          </a:prstGeom>
          <a:solidFill>
            <a:schemeClr val="bg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2855595" y="1319530"/>
            <a:ext cx="6485255" cy="154114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en-US" altLang="ko-KR" sz="3200" b="1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야놀자 야체 B" charset="0"/>
                <a:ea typeface="야놀자 야체 B" charset="0"/>
              </a:rPr>
              <a:t>JAVA PROGRAMMING 5</a:t>
            </a:r>
            <a:r>
              <a:rPr lang="ko-KR" altLang="en-US" sz="3200" b="1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야놀자 야체 B" charset="0"/>
                <a:ea typeface="야놀자 야체 B" charset="0"/>
              </a:rPr>
              <a:t>조</a:t>
            </a:r>
            <a:r>
              <a:rPr lang="en-US" altLang="ko-KR" sz="3200" b="1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야놀자 야체 B" charset="0"/>
                <a:ea typeface="야놀자 야체 B" charset="0"/>
              </a:rPr>
              <a:t> </a:t>
            </a:r>
            <a:endParaRPr lang="ko-KR" altLang="en-US" sz="3200" b="1">
              <a:solidFill>
                <a:srgbClr val="FFFFFF"/>
              </a:solidFill>
              <a:latin typeface="야놀자 야체 B" charset="0"/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21157877">
            <a:off x="5779770" y="1176655"/>
            <a:ext cx="791845" cy="285115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3469005" y="3132455"/>
            <a:ext cx="5262245" cy="1395730"/>
            <a:chOff x="3469005" y="3132455"/>
            <a:chExt cx="5262245" cy="1395730"/>
          </a:xfrm>
        </p:grpSpPr>
        <p:sp>
          <p:nvSpPr>
            <p:cNvPr id="147" name="타원 146"/>
            <p:cNvSpPr/>
            <p:nvPr/>
          </p:nvSpPr>
          <p:spPr>
            <a:xfrm>
              <a:off x="7677785" y="3132455"/>
              <a:ext cx="1009015" cy="1009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469005" y="4297680"/>
              <a:ext cx="1144270" cy="231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컴학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2017111705</a:t>
              </a:r>
            </a:p>
          </p:txBody>
        </p:sp>
        <p:sp>
          <p:nvSpPr>
            <p:cNvPr id="145" name="타원 144"/>
            <p:cNvSpPr/>
            <p:nvPr/>
          </p:nvSpPr>
          <p:spPr>
            <a:xfrm>
              <a:off x="3555365" y="3132455"/>
              <a:ext cx="1009015" cy="1009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4929505" y="3132455"/>
              <a:ext cx="1009015" cy="1009015"/>
              <a:chOff x="4929505" y="3132455"/>
              <a:chExt cx="1009015" cy="1009015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4929505" y="3132455"/>
                <a:ext cx="1009015" cy="10090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122" name="Group 58"/>
              <p:cNvGrpSpPr>
                <a:grpSpLocks noChangeAspect="1"/>
              </p:cNvGrpSpPr>
              <p:nvPr/>
            </p:nvGrpSpPr>
            <p:grpSpPr bwMode="auto">
              <a:xfrm>
                <a:off x="5424805" y="3630930"/>
                <a:ext cx="109855" cy="176530"/>
                <a:chOff x="5424805" y="3630930"/>
                <a:chExt cx="109855" cy="176530"/>
              </a:xfrm>
            </p:grpSpPr>
            <p:sp>
              <p:nvSpPr>
                <p:cNvPr id="134" name="Freeform 71"/>
                <p:cNvSpPr>
                  <a:spLocks/>
                </p:cNvSpPr>
                <p:nvPr/>
              </p:nvSpPr>
              <p:spPr bwMode="auto">
                <a:xfrm>
                  <a:off x="5520690" y="3630930"/>
                  <a:ext cx="13335" cy="12700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74"/>
                <p:cNvSpPr>
                  <a:spLocks/>
                </p:cNvSpPr>
                <p:nvPr/>
              </p:nvSpPr>
              <p:spPr bwMode="auto">
                <a:xfrm>
                  <a:off x="5424805" y="3799205"/>
                  <a:ext cx="23495" cy="825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19" name="타원 118"/>
            <p:cNvSpPr/>
            <p:nvPr/>
          </p:nvSpPr>
          <p:spPr>
            <a:xfrm>
              <a:off x="6303645" y="3132455"/>
              <a:ext cx="1009015" cy="1009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CBDC1B-E47C-433B-BBE8-20B9499C30EC}"/>
                </a:ext>
              </a:extLst>
            </p:cNvPr>
            <p:cNvSpPr/>
            <p:nvPr/>
          </p:nvSpPr>
          <p:spPr>
            <a:xfrm>
              <a:off x="4852670" y="4297680"/>
              <a:ext cx="1144270" cy="231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컴학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2018115425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752F692-9838-41E9-9AAB-82720BD1D66A}"/>
                </a:ext>
              </a:extLst>
            </p:cNvPr>
            <p:cNvSpPr/>
            <p:nvPr/>
          </p:nvSpPr>
          <p:spPr>
            <a:xfrm>
              <a:off x="6235700" y="4297680"/>
              <a:ext cx="1144270" cy="231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컴학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2018111113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080A3D-CB79-4836-A63B-45D7DA8FD1AA}"/>
                </a:ext>
              </a:extLst>
            </p:cNvPr>
            <p:cNvSpPr/>
            <p:nvPr/>
          </p:nvSpPr>
          <p:spPr>
            <a:xfrm>
              <a:off x="7586980" y="4297680"/>
              <a:ext cx="1144270" cy="231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컴학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2018112085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A65C49-6927-45E5-94E0-CAA69921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5" b="38033"/>
          <a:stretch/>
        </p:blipFill>
        <p:spPr>
          <a:xfrm>
            <a:off x="3566795" y="3120390"/>
            <a:ext cx="1009015" cy="1009015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49" name="모서리가 둥근 직사각형 148"/>
          <p:cNvSpPr/>
          <p:nvPr/>
        </p:nvSpPr>
        <p:spPr>
          <a:xfrm>
            <a:off x="3706495" y="4010025"/>
            <a:ext cx="730250" cy="24003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조동현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C76EA-1001-4061-B14A-3196122863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3" t="22792" r="6054" b="23424"/>
          <a:stretch/>
        </p:blipFill>
        <p:spPr>
          <a:xfrm flipV="1">
            <a:off x="7663180" y="3112770"/>
            <a:ext cx="1017905" cy="103505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52" name="모서리가 둥근 직사각형 151"/>
          <p:cNvSpPr/>
          <p:nvPr/>
        </p:nvSpPr>
        <p:spPr>
          <a:xfrm>
            <a:off x="7793990" y="4010025"/>
            <a:ext cx="730250" cy="240030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신시온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321607-3E9E-4895-A836-4C844FB4CC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t="1745" r="14449" b="38224"/>
          <a:stretch/>
        </p:blipFill>
        <p:spPr>
          <a:xfrm>
            <a:off x="6320155" y="3108325"/>
            <a:ext cx="982980" cy="104775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51" name="모서리가 둥근 직사각형 150"/>
          <p:cNvSpPr/>
          <p:nvPr/>
        </p:nvSpPr>
        <p:spPr>
          <a:xfrm>
            <a:off x="6431280" y="4010025"/>
            <a:ext cx="730250" cy="240030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노현호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32FBD3-A2B0-4E76-9220-D863C74B81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" b="15372"/>
          <a:stretch/>
        </p:blipFill>
        <p:spPr>
          <a:xfrm>
            <a:off x="4946015" y="3082290"/>
            <a:ext cx="985520" cy="1129030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50" name="모서리가 둥근 직사각형 149"/>
          <p:cNvSpPr/>
          <p:nvPr/>
        </p:nvSpPr>
        <p:spPr>
          <a:xfrm>
            <a:off x="5069205" y="4010025"/>
            <a:ext cx="730250" cy="240030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권오민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kern="0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Class : Frame2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7021665" y="2079307"/>
            <a:ext cx="3463105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가지의 추천 목록을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선택할 수 있는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class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8426192" y="1917699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11724" r="29380" b="11034"/>
          <a:stretch/>
        </p:blipFill>
        <p:spPr>
          <a:xfrm>
            <a:off x="534035" y="1087984"/>
            <a:ext cx="6134779" cy="52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>
            <a:off x="281440" y="218823"/>
            <a:ext cx="11525885" cy="6337935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  <a:effectLst>
            <a:outerShdw dist="88900" dir="8100000" algn="tr" rotWithShape="0">
              <a:srgbClr val="622706">
                <a:alpha val="2274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351790" y="244475"/>
            <a:ext cx="11525885" cy="61658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장르 선택 화면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r="74397" b="37012"/>
          <a:stretch/>
        </p:blipFill>
        <p:spPr>
          <a:xfrm>
            <a:off x="1383372" y="1242351"/>
            <a:ext cx="3567010" cy="5012108"/>
          </a:xfrm>
          <a:prstGeom prst="rect">
            <a:avLst/>
          </a:prstGeom>
        </p:spPr>
      </p:pic>
      <p:sp>
        <p:nvSpPr>
          <p:cNvPr id="12" name="도형 3"/>
          <p:cNvSpPr>
            <a:spLocks/>
          </p:cNvSpPr>
          <p:nvPr/>
        </p:nvSpPr>
        <p:spPr>
          <a:xfrm>
            <a:off x="7189076" y="2024380"/>
            <a:ext cx="3257422" cy="2171839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음성 출력 기능 및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장르를 선택 기능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4"/>
          <p:cNvSpPr>
            <a:spLocks/>
          </p:cNvSpPr>
          <p:nvPr/>
        </p:nvSpPr>
        <p:spPr>
          <a:xfrm>
            <a:off x="8377490" y="1811655"/>
            <a:ext cx="829660" cy="439534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outpu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5588" y="4765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kern="0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Class : Frame3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7021665" y="2079307"/>
            <a:ext cx="3463105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선택한 목록의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추천 도서를 보여주는</a:t>
            </a: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class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8426192" y="1917699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14483" r="32241" b="11265"/>
          <a:stretch/>
        </p:blipFill>
        <p:spPr>
          <a:xfrm>
            <a:off x="564952" y="1190461"/>
            <a:ext cx="5549463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>
            <a:off x="351790" y="297815"/>
            <a:ext cx="11525885" cy="6337935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  <a:effectLst>
            <a:outerShdw dist="88900" dir="8100000" algn="tr" rotWithShape="0">
              <a:srgbClr val="622706">
                <a:alpha val="2274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351790" y="244475"/>
            <a:ext cx="11525885" cy="61658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책 추천 화면</a:t>
            </a:r>
            <a:r>
              <a:rPr lang="en-US" altLang="ko-KR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2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r="74397" b="37012"/>
          <a:stretch/>
        </p:blipFill>
        <p:spPr>
          <a:xfrm>
            <a:off x="1383371" y="1238763"/>
            <a:ext cx="3535479" cy="5019283"/>
          </a:xfrm>
          <a:prstGeom prst="rect">
            <a:avLst/>
          </a:prstGeom>
        </p:spPr>
      </p:pic>
      <p:sp>
        <p:nvSpPr>
          <p:cNvPr id="12" name="도형 3"/>
          <p:cNvSpPr>
            <a:spLocks/>
          </p:cNvSpPr>
          <p:nvPr/>
        </p:nvSpPr>
        <p:spPr>
          <a:xfrm>
            <a:off x="7189076" y="2024380"/>
            <a:ext cx="3257422" cy="3627667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장르 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 시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추천 도서 및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소개 음성 출력 기능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구매 사이트 링크 제공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4"/>
          <p:cNvSpPr>
            <a:spLocks/>
          </p:cNvSpPr>
          <p:nvPr/>
        </p:nvSpPr>
        <p:spPr>
          <a:xfrm>
            <a:off x="8377490" y="1811655"/>
            <a:ext cx="829660" cy="439534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>
            <a:off x="351790" y="297815"/>
            <a:ext cx="11525885" cy="6337935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  <a:effectLst>
            <a:outerShdw dist="88900" dir="8100000" algn="tr" rotWithShape="0">
              <a:srgbClr val="622706">
                <a:alpha val="2274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351790" y="244475"/>
            <a:ext cx="11525885" cy="61658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구매 링크 이동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r="18534" b="4827"/>
          <a:stretch/>
        </p:blipFill>
        <p:spPr>
          <a:xfrm>
            <a:off x="1225712" y="1436189"/>
            <a:ext cx="4402581" cy="4624432"/>
          </a:xfrm>
          <a:prstGeom prst="rect">
            <a:avLst/>
          </a:prstGeom>
        </p:spPr>
      </p:pic>
      <p:sp>
        <p:nvSpPr>
          <p:cNvPr id="12" name="도형 3"/>
          <p:cNvSpPr>
            <a:spLocks/>
          </p:cNvSpPr>
          <p:nvPr/>
        </p:nvSpPr>
        <p:spPr>
          <a:xfrm>
            <a:off x="7189076" y="2024380"/>
            <a:ext cx="3257422" cy="3627667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구매하기 버튼 누를 시</a:t>
            </a:r>
            <a:r>
              <a:rPr lang="en-US" altLang="ko-KR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연결된 사이트로 이동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4"/>
          <p:cNvSpPr>
            <a:spLocks/>
          </p:cNvSpPr>
          <p:nvPr/>
        </p:nvSpPr>
        <p:spPr>
          <a:xfrm>
            <a:off x="8377490" y="1811655"/>
            <a:ext cx="829660" cy="439534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kern="0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Class : Book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8B0B5504-CF35-45C5-9644-67EDE80AD1C3}"/>
              </a:ext>
            </a:extLst>
          </p:cNvPr>
          <p:cNvSpPr>
            <a:spLocks/>
          </p:cNvSpPr>
          <p:nvPr/>
        </p:nvSpPr>
        <p:spPr>
          <a:xfrm>
            <a:off x="7021665" y="2079307"/>
            <a:ext cx="3463105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책 정보를 저장하는</a:t>
            </a: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class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9758C6BA-E9E5-42FE-8299-C6147ECD739D}"/>
              </a:ext>
            </a:extLst>
          </p:cNvPr>
          <p:cNvSpPr>
            <a:spLocks/>
          </p:cNvSpPr>
          <p:nvPr/>
        </p:nvSpPr>
        <p:spPr>
          <a:xfrm>
            <a:off x="8426192" y="1862772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 t="13793" r="44008" b="10575"/>
          <a:stretch/>
        </p:blipFill>
        <p:spPr>
          <a:xfrm>
            <a:off x="1213945" y="1093561"/>
            <a:ext cx="4035972" cy="51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kern="0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Class : </a:t>
            </a:r>
            <a:r>
              <a:rPr lang="en-US" altLang="ko-KR" sz="3600" b="1" kern="0" dirty="0" err="1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SynthesizeText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9656" r="35216" b="11954"/>
          <a:stretch/>
        </p:blipFill>
        <p:spPr>
          <a:xfrm>
            <a:off x="534035" y="1131439"/>
            <a:ext cx="5328746" cy="5376041"/>
          </a:xfrm>
          <a:prstGeom prst="rect">
            <a:avLst/>
          </a:prstGeom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7021665" y="2079307"/>
            <a:ext cx="3463105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TTS</a:t>
            </a: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이용해</a:t>
            </a: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오디오 파일을 만들고</a:t>
            </a: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불러오는</a:t>
            </a: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class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8426192" y="1917699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30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참고 자료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2527473" y="2113418"/>
            <a:ext cx="7173883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  <a:hlinkClick r:id="rId2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  <a:hlinkClick r:id="rId2"/>
              </a:rPr>
              <a:t>almost-native.tistory.com/257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www.youtube.com/watch?v=QjmhiS8lw24&amp;list=PLHGvDasahwZPXuHYGhdMhU6Csjz1CjOi9&amp;index=9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  <a:hlinkClick r:id="rId4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  <a:hlinkClick r:id="rId4"/>
              </a:rPr>
              <a:t>leirbag.tistory.com/16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5787389" y="1951810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프로젝트 결과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2527473" y="2113418"/>
            <a:ext cx="7173883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en-US" altLang="ko-KR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github.com/JoDongHyuen/KNU-JAVA-20211-Team5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youtube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5787389" y="1951810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3017573" y="1604597"/>
            <a:ext cx="5921825" cy="2981425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en-US" altLang="ko-KR" sz="3600" b="1" dirty="0" smtClean="0">
                <a:solidFill>
                  <a:schemeClr val="tx1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THANK YOU!</a:t>
            </a:r>
            <a:endParaRPr lang="ko-KR" altLang="en-US" sz="3600" b="1" dirty="0">
              <a:solidFill>
                <a:schemeClr val="tx1"/>
              </a:solidFill>
              <a:ea typeface="야놀자 야체 B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5651461" y="1442990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3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575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ㅇㅇㅇㅇㅇㅇㅇ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프로젝트 주제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 47">
            <a:extLst>
              <a:ext uri="{FF2B5EF4-FFF2-40B4-BE49-F238E27FC236}">
                <a16:creationId xmlns:a16="http://schemas.microsoft.com/office/drawing/2014/main" id="{3C5DE620-EF66-4C49-8101-3AD1FE378ECB}"/>
              </a:ext>
            </a:extLst>
          </p:cNvPr>
          <p:cNvSpPr/>
          <p:nvPr/>
        </p:nvSpPr>
        <p:spPr>
          <a:xfrm>
            <a:off x="1208175" y="2209851"/>
            <a:ext cx="2567614" cy="266694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도서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추천기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자유형 48">
            <a:extLst>
              <a:ext uri="{FF2B5EF4-FFF2-40B4-BE49-F238E27FC236}">
                <a16:creationId xmlns:a16="http://schemas.microsoft.com/office/drawing/2014/main" id="{3EE1ED9E-DEEE-4CD9-9575-E4D8223969AB}"/>
              </a:ext>
            </a:extLst>
          </p:cNvPr>
          <p:cNvSpPr/>
          <p:nvPr/>
        </p:nvSpPr>
        <p:spPr>
          <a:xfrm>
            <a:off x="2182298" y="1997369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85D64B-9B3E-42DA-95B7-BDC24141243B}"/>
              </a:ext>
            </a:extLst>
          </p:cNvPr>
          <p:cNvSpPr/>
          <p:nvPr/>
        </p:nvSpPr>
        <p:spPr>
          <a:xfrm>
            <a:off x="2237234" y="1556321"/>
            <a:ext cx="543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자유형 65">
            <a:extLst>
              <a:ext uri="{FF2B5EF4-FFF2-40B4-BE49-F238E27FC236}">
                <a16:creationId xmlns:a16="http://schemas.microsoft.com/office/drawing/2014/main" id="{1C2815AA-3F43-46B5-9C2F-A3DAF0FF5C1D}"/>
              </a:ext>
            </a:extLst>
          </p:cNvPr>
          <p:cNvSpPr/>
          <p:nvPr/>
        </p:nvSpPr>
        <p:spPr>
          <a:xfrm>
            <a:off x="4824032" y="2209851"/>
            <a:ext cx="2567614" cy="266694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독서에 대한 높은 관심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TTS</a:t>
            </a:r>
            <a:r>
              <a:rPr lang="ko-KR" altLang="en-US" sz="1600" dirty="0">
                <a:solidFill>
                  <a:schemeClr val="tx1"/>
                </a:solidFill>
              </a:rPr>
              <a:t> 사용이 적합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GUI </a:t>
            </a:r>
            <a:r>
              <a:rPr lang="ko-KR" altLang="en-US" sz="1600" dirty="0">
                <a:solidFill>
                  <a:schemeClr val="tx1"/>
                </a:solidFill>
              </a:rPr>
              <a:t>구성이 용이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이용자 편의를 위한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유틸리티 앱</a:t>
            </a:r>
          </a:p>
        </p:txBody>
      </p:sp>
      <p:sp>
        <p:nvSpPr>
          <p:cNvPr id="22" name="자유형 66">
            <a:extLst>
              <a:ext uri="{FF2B5EF4-FFF2-40B4-BE49-F238E27FC236}">
                <a16:creationId xmlns:a16="http://schemas.microsoft.com/office/drawing/2014/main" id="{A0A69B5B-2849-4CEB-9907-AED3B7108DA3}"/>
              </a:ext>
            </a:extLst>
          </p:cNvPr>
          <p:cNvSpPr/>
          <p:nvPr/>
        </p:nvSpPr>
        <p:spPr>
          <a:xfrm>
            <a:off x="5774477" y="1997369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BBE8C6-9F9F-4788-98FD-5E2A07D18FA8}"/>
              </a:ext>
            </a:extLst>
          </p:cNvPr>
          <p:cNvSpPr/>
          <p:nvPr/>
        </p:nvSpPr>
        <p:spPr>
          <a:xfrm>
            <a:off x="5618619" y="1556321"/>
            <a:ext cx="965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선정 동기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자유형 70">
            <a:extLst>
              <a:ext uri="{FF2B5EF4-FFF2-40B4-BE49-F238E27FC236}">
                <a16:creationId xmlns:a16="http://schemas.microsoft.com/office/drawing/2014/main" id="{54F1BBE0-8D70-4DF9-80B0-DC2E837ABE24}"/>
              </a:ext>
            </a:extLst>
          </p:cNvPr>
          <p:cNvSpPr/>
          <p:nvPr/>
        </p:nvSpPr>
        <p:spPr>
          <a:xfrm>
            <a:off x="8416211" y="2209851"/>
            <a:ext cx="2567614" cy="2666949"/>
          </a:xfrm>
          <a:custGeom>
            <a:avLst/>
            <a:gdLst>
              <a:gd name="connsiteX0" fmla="*/ 0 w 1713470"/>
              <a:gd name="connsiteY0" fmla="*/ 0 h 1935892"/>
              <a:gd name="connsiteX1" fmla="*/ 1696995 w 1713470"/>
              <a:gd name="connsiteY1" fmla="*/ 8238 h 1935892"/>
              <a:gd name="connsiteX2" fmla="*/ 1705233 w 1713470"/>
              <a:gd name="connsiteY2" fmla="*/ 1491049 h 1935892"/>
              <a:gd name="connsiteX3" fmla="*/ 1713470 w 1713470"/>
              <a:gd name="connsiteY3" fmla="*/ 1894703 h 1935892"/>
              <a:gd name="connsiteX4" fmla="*/ 922638 w 1713470"/>
              <a:gd name="connsiteY4" fmla="*/ 1935892 h 1935892"/>
              <a:gd name="connsiteX5" fmla="*/ 32952 w 1713470"/>
              <a:gd name="connsiteY5" fmla="*/ 1927655 h 1935892"/>
              <a:gd name="connsiteX6" fmla="*/ 65903 w 1713470"/>
              <a:gd name="connsiteY6" fmla="*/ 897925 h 1935892"/>
              <a:gd name="connsiteX7" fmla="*/ 0 w 1713470"/>
              <a:gd name="connsiteY7" fmla="*/ 0 h 1935892"/>
              <a:gd name="connsiteX0" fmla="*/ 15136 w 1680518"/>
              <a:gd name="connsiteY0" fmla="*/ 2417 h 1927654"/>
              <a:gd name="connsiteX1" fmla="*/ 1664043 w 1680518"/>
              <a:gd name="connsiteY1" fmla="*/ 0 h 1927654"/>
              <a:gd name="connsiteX2" fmla="*/ 1672281 w 1680518"/>
              <a:gd name="connsiteY2" fmla="*/ 1482811 h 1927654"/>
              <a:gd name="connsiteX3" fmla="*/ 1680518 w 1680518"/>
              <a:gd name="connsiteY3" fmla="*/ 1886465 h 1927654"/>
              <a:gd name="connsiteX4" fmla="*/ 889686 w 1680518"/>
              <a:gd name="connsiteY4" fmla="*/ 1927654 h 1927654"/>
              <a:gd name="connsiteX5" fmla="*/ 0 w 1680518"/>
              <a:gd name="connsiteY5" fmla="*/ 1919417 h 1927654"/>
              <a:gd name="connsiteX6" fmla="*/ 32951 w 1680518"/>
              <a:gd name="connsiteY6" fmla="*/ 889687 h 1927654"/>
              <a:gd name="connsiteX7" fmla="*/ 15136 w 1680518"/>
              <a:gd name="connsiteY7" fmla="*/ 2417 h 1927654"/>
              <a:gd name="connsiteX0" fmla="*/ 15136 w 1680518"/>
              <a:gd name="connsiteY0" fmla="*/ 10300 h 1935537"/>
              <a:gd name="connsiteX1" fmla="*/ 1664043 w 1680518"/>
              <a:gd name="connsiteY1" fmla="*/ 7883 h 1935537"/>
              <a:gd name="connsiteX2" fmla="*/ 1672281 w 1680518"/>
              <a:gd name="connsiteY2" fmla="*/ 1490694 h 1935537"/>
              <a:gd name="connsiteX3" fmla="*/ 1680518 w 1680518"/>
              <a:gd name="connsiteY3" fmla="*/ 1894348 h 1935537"/>
              <a:gd name="connsiteX4" fmla="*/ 889686 w 1680518"/>
              <a:gd name="connsiteY4" fmla="*/ 1935537 h 1935537"/>
              <a:gd name="connsiteX5" fmla="*/ 0 w 1680518"/>
              <a:gd name="connsiteY5" fmla="*/ 1927300 h 1935537"/>
              <a:gd name="connsiteX6" fmla="*/ 32951 w 1680518"/>
              <a:gd name="connsiteY6" fmla="*/ 897570 h 1935537"/>
              <a:gd name="connsiteX7" fmla="*/ 15136 w 1680518"/>
              <a:gd name="connsiteY7" fmla="*/ 10300 h 1935537"/>
              <a:gd name="connsiteX0" fmla="*/ 29118 w 1694500"/>
              <a:gd name="connsiteY0" fmla="*/ 10300 h 1935537"/>
              <a:gd name="connsiteX1" fmla="*/ 1678025 w 1694500"/>
              <a:gd name="connsiteY1" fmla="*/ 7883 h 1935537"/>
              <a:gd name="connsiteX2" fmla="*/ 1686263 w 1694500"/>
              <a:gd name="connsiteY2" fmla="*/ 1490694 h 1935537"/>
              <a:gd name="connsiteX3" fmla="*/ 1694500 w 1694500"/>
              <a:gd name="connsiteY3" fmla="*/ 1894348 h 1935537"/>
              <a:gd name="connsiteX4" fmla="*/ 903668 w 1694500"/>
              <a:gd name="connsiteY4" fmla="*/ 1935537 h 1935537"/>
              <a:gd name="connsiteX5" fmla="*/ 13982 w 1694500"/>
              <a:gd name="connsiteY5" fmla="*/ 1927300 h 1935537"/>
              <a:gd name="connsiteX6" fmla="*/ 46933 w 1694500"/>
              <a:gd name="connsiteY6" fmla="*/ 897570 h 1935537"/>
              <a:gd name="connsiteX7" fmla="*/ 29118 w 1694500"/>
              <a:gd name="connsiteY7" fmla="*/ 10300 h 1935537"/>
              <a:gd name="connsiteX0" fmla="*/ 39382 w 1704764"/>
              <a:gd name="connsiteY0" fmla="*/ 10300 h 1935537"/>
              <a:gd name="connsiteX1" fmla="*/ 1688289 w 1704764"/>
              <a:gd name="connsiteY1" fmla="*/ 7883 h 1935537"/>
              <a:gd name="connsiteX2" fmla="*/ 1696527 w 1704764"/>
              <a:gd name="connsiteY2" fmla="*/ 1490694 h 1935537"/>
              <a:gd name="connsiteX3" fmla="*/ 1704764 w 1704764"/>
              <a:gd name="connsiteY3" fmla="*/ 1894348 h 1935537"/>
              <a:gd name="connsiteX4" fmla="*/ 913932 w 1704764"/>
              <a:gd name="connsiteY4" fmla="*/ 1935537 h 1935537"/>
              <a:gd name="connsiteX5" fmla="*/ 24246 w 1704764"/>
              <a:gd name="connsiteY5" fmla="*/ 1927300 h 1935537"/>
              <a:gd name="connsiteX6" fmla="*/ 21132 w 1704764"/>
              <a:gd name="connsiteY6" fmla="*/ 897570 h 1935537"/>
              <a:gd name="connsiteX7" fmla="*/ 39382 w 1704764"/>
              <a:gd name="connsiteY7" fmla="*/ 10300 h 19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764" h="1935537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서점을 가지 않아도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책을 접할 수 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이용자가 마음에 드는 책을 즉시 구입할 수 있음</a:t>
            </a:r>
          </a:p>
        </p:txBody>
      </p:sp>
      <p:sp>
        <p:nvSpPr>
          <p:cNvPr id="36" name="자유형 71">
            <a:extLst>
              <a:ext uri="{FF2B5EF4-FFF2-40B4-BE49-F238E27FC236}">
                <a16:creationId xmlns:a16="http://schemas.microsoft.com/office/drawing/2014/main" id="{91D59105-BC07-45F8-AD12-1AAC3055486C}"/>
              </a:ext>
            </a:extLst>
          </p:cNvPr>
          <p:cNvSpPr/>
          <p:nvPr/>
        </p:nvSpPr>
        <p:spPr>
          <a:xfrm>
            <a:off x="9366656" y="1997369"/>
            <a:ext cx="653614" cy="322591"/>
          </a:xfrm>
          <a:custGeom>
            <a:avLst/>
            <a:gdLst>
              <a:gd name="connsiteX0" fmla="*/ 90616 w 1935892"/>
              <a:gd name="connsiteY0" fmla="*/ 57665 h 486032"/>
              <a:gd name="connsiteX1" fmla="*/ 0 w 1935892"/>
              <a:gd name="connsiteY1" fmla="*/ 140043 h 486032"/>
              <a:gd name="connsiteX2" fmla="*/ 74140 w 1935892"/>
              <a:gd name="connsiteY2" fmla="*/ 140043 h 486032"/>
              <a:gd name="connsiteX3" fmla="*/ 49427 w 1935892"/>
              <a:gd name="connsiteY3" fmla="*/ 205946 h 486032"/>
              <a:gd name="connsiteX4" fmla="*/ 131805 w 1935892"/>
              <a:gd name="connsiteY4" fmla="*/ 214183 h 486032"/>
              <a:gd name="connsiteX5" fmla="*/ 8238 w 1935892"/>
              <a:gd name="connsiteY5" fmla="*/ 247135 h 486032"/>
              <a:gd name="connsiteX6" fmla="*/ 123567 w 1935892"/>
              <a:gd name="connsiteY6" fmla="*/ 280086 h 486032"/>
              <a:gd name="connsiteX7" fmla="*/ 49427 w 1935892"/>
              <a:gd name="connsiteY7" fmla="*/ 313038 h 486032"/>
              <a:gd name="connsiteX8" fmla="*/ 148281 w 1935892"/>
              <a:gd name="connsiteY8" fmla="*/ 345989 h 486032"/>
              <a:gd name="connsiteX9" fmla="*/ 90616 w 1935892"/>
              <a:gd name="connsiteY9" fmla="*/ 370702 h 486032"/>
              <a:gd name="connsiteX10" fmla="*/ 57665 w 1935892"/>
              <a:gd name="connsiteY10" fmla="*/ 411892 h 486032"/>
              <a:gd name="connsiteX11" fmla="*/ 98854 w 1935892"/>
              <a:gd name="connsiteY11" fmla="*/ 428367 h 486032"/>
              <a:gd name="connsiteX12" fmla="*/ 57665 w 1935892"/>
              <a:gd name="connsiteY12" fmla="*/ 477794 h 486032"/>
              <a:gd name="connsiteX13" fmla="*/ 1878227 w 1935892"/>
              <a:gd name="connsiteY13" fmla="*/ 486032 h 486032"/>
              <a:gd name="connsiteX14" fmla="*/ 1787611 w 1935892"/>
              <a:gd name="connsiteY14" fmla="*/ 420129 h 486032"/>
              <a:gd name="connsiteX15" fmla="*/ 1853513 w 1935892"/>
              <a:gd name="connsiteY15" fmla="*/ 378940 h 486032"/>
              <a:gd name="connsiteX16" fmla="*/ 1828800 w 1935892"/>
              <a:gd name="connsiteY16" fmla="*/ 345989 h 486032"/>
              <a:gd name="connsiteX17" fmla="*/ 1919416 w 1935892"/>
              <a:gd name="connsiteY17" fmla="*/ 329513 h 486032"/>
              <a:gd name="connsiteX18" fmla="*/ 1861751 w 1935892"/>
              <a:gd name="connsiteY18" fmla="*/ 280086 h 486032"/>
              <a:gd name="connsiteX19" fmla="*/ 1935892 w 1935892"/>
              <a:gd name="connsiteY19" fmla="*/ 255373 h 486032"/>
              <a:gd name="connsiteX20" fmla="*/ 1837038 w 1935892"/>
              <a:gd name="connsiteY20" fmla="*/ 164756 h 486032"/>
              <a:gd name="connsiteX21" fmla="*/ 1869989 w 1935892"/>
              <a:gd name="connsiteY21" fmla="*/ 107092 h 486032"/>
              <a:gd name="connsiteX22" fmla="*/ 1762897 w 1935892"/>
              <a:gd name="connsiteY22" fmla="*/ 32951 h 486032"/>
              <a:gd name="connsiteX23" fmla="*/ 1804086 w 1935892"/>
              <a:gd name="connsiteY23" fmla="*/ 0 h 486032"/>
              <a:gd name="connsiteX24" fmla="*/ 90616 w 1935892"/>
              <a:gd name="connsiteY24" fmla="*/ 57665 h 4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5892" h="486032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8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83F4385-98D9-4933-83C6-D3700D281F4E}"/>
              </a:ext>
            </a:extLst>
          </p:cNvPr>
          <p:cNvSpPr/>
          <p:nvPr/>
        </p:nvSpPr>
        <p:spPr>
          <a:xfrm>
            <a:off x="8851726" y="1556321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기대효과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849D2-83C4-46C7-A26E-330FFCC398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" r="8235" b="12706"/>
          <a:stretch/>
        </p:blipFill>
        <p:spPr>
          <a:xfrm>
            <a:off x="1928809" y="2547827"/>
            <a:ext cx="1218328" cy="12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238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진행 과정 요약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0" name="차트 109"/>
          <p:cNvGraphicFramePr/>
          <p:nvPr>
            <p:extLst/>
          </p:nvPr>
        </p:nvGraphicFramePr>
        <p:xfrm>
          <a:off x="1638613" y="2545296"/>
          <a:ext cx="8366551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1" name="모서리가 둥근 직사각형 110"/>
          <p:cNvSpPr/>
          <p:nvPr/>
        </p:nvSpPr>
        <p:spPr>
          <a:xfrm>
            <a:off x="4720307" y="3422255"/>
            <a:ext cx="899444" cy="293908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~05/24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5095592" y="3786939"/>
            <a:ext cx="180000" cy="180000"/>
            <a:chOff x="10805697" y="5256797"/>
            <a:chExt cx="128492" cy="128492"/>
          </a:xfrm>
        </p:grpSpPr>
        <p:sp>
          <p:nvSpPr>
            <p:cNvPr id="113" name="타원 11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8842248" y="2306818"/>
            <a:ext cx="845820" cy="293908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~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06/15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9196937" y="2700166"/>
            <a:ext cx="180000" cy="180000"/>
            <a:chOff x="10805697" y="5256797"/>
            <a:chExt cx="128492" cy="128492"/>
          </a:xfrm>
        </p:grpSpPr>
        <p:sp>
          <p:nvSpPr>
            <p:cNvPr id="117" name="타원 116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8978608" y="2976236"/>
            <a:ext cx="2205626" cy="91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최종 발표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최종 점검 및 발표 자료 작성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데모 영상 촬영 및 최종 보고서 작성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742404" y="2125704"/>
            <a:ext cx="2365068" cy="91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중간 보고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GUI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TTS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코딩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중간 점검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중간 보고서 작성 및 프로토타입 설계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77854" y="4388541"/>
            <a:ext cx="846345" cy="293908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~05/17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3681888" y="4771653"/>
            <a:ext cx="180000" cy="180000"/>
            <a:chOff x="10805697" y="5256797"/>
            <a:chExt cx="128492" cy="128492"/>
          </a:xfrm>
        </p:grpSpPr>
        <p:sp>
          <p:nvSpPr>
            <p:cNvPr id="123" name="타원 122"/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1016202" y="3435394"/>
            <a:ext cx="2205626" cy="91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제안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주제 선정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역할 배분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Off-line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On-line Meeting 2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회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AA0CEF9-D1A3-4ACC-8E0C-27CBC080CB5F}"/>
              </a:ext>
            </a:extLst>
          </p:cNvPr>
          <p:cNvCxnSpPr/>
          <p:nvPr/>
        </p:nvCxnSpPr>
        <p:spPr>
          <a:xfrm>
            <a:off x="2431731" y="5596510"/>
            <a:ext cx="7150608" cy="0"/>
          </a:xfrm>
          <a:prstGeom prst="straightConnector1">
            <a:avLst/>
          </a:prstGeom>
          <a:ln w="31750">
            <a:solidFill>
              <a:srgbClr val="5B4E55"/>
            </a:solidFill>
            <a:headEnd type="oval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03B82-706F-42D0-AC94-D995C3B0F716}"/>
              </a:ext>
            </a:extLst>
          </p:cNvPr>
          <p:cNvGrpSpPr/>
          <p:nvPr/>
        </p:nvGrpSpPr>
        <p:grpSpPr>
          <a:xfrm>
            <a:off x="7029180" y="4054700"/>
            <a:ext cx="180000" cy="180000"/>
            <a:chOff x="10805697" y="5256797"/>
            <a:chExt cx="128492" cy="128492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D461B2D-90D4-4F9E-A0DB-1AD1AE02E1E4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ECADF03-E424-4A8A-A0A6-0E1684E08D3A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120">
            <a:extLst>
              <a:ext uri="{FF2B5EF4-FFF2-40B4-BE49-F238E27FC236}">
                <a16:creationId xmlns:a16="http://schemas.microsoft.com/office/drawing/2014/main" id="{1BC26D24-8B05-4B3B-9598-ED66790E31BA}"/>
              </a:ext>
            </a:extLst>
          </p:cNvPr>
          <p:cNvSpPr/>
          <p:nvPr/>
        </p:nvSpPr>
        <p:spPr>
          <a:xfrm>
            <a:off x="6897354" y="4388541"/>
            <a:ext cx="846345" cy="293908"/>
          </a:xfrm>
          <a:prstGeom prst="roundRect">
            <a:avLst>
              <a:gd name="adj" fmla="val 50000"/>
            </a:avLst>
          </a:prstGeom>
          <a:solidFill>
            <a:srgbClr val="6699F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~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06/10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0DCED7-FBF5-4C9B-AB06-057B80EE162D}"/>
              </a:ext>
            </a:extLst>
          </p:cNvPr>
          <p:cNvSpPr/>
          <p:nvPr/>
        </p:nvSpPr>
        <p:spPr>
          <a:xfrm>
            <a:off x="7548864" y="4713832"/>
            <a:ext cx="2365068" cy="91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코드 통합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기능 추가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238" y="244446"/>
            <a:ext cx="11525062" cy="6337422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575" y="244446"/>
            <a:ext cx="11525062" cy="615636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a typeface="야놀자 야체 B" charset="0"/>
              </a:rPr>
              <a:t>개발 환경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188" y="-122840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44" y="-111531"/>
            <a:ext cx="289401" cy="1109777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2527473" y="2113418"/>
            <a:ext cx="7173883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IDE : 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IntelliJ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Ultimate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ver2021.1.2</a:t>
            </a: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 라이브러리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(dependency) :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com.google.auth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com.google.cloud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javazoom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사용된 플러그인 </a:t>
            </a: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org.apache.maven.pligins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프로젝트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 maven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5787389" y="1951810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>
            <a:off x="351790" y="297815"/>
            <a:ext cx="11525885" cy="6337935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  <a:effectLst>
            <a:outerShdw dist="88900" dir="8100000" algn="tr" rotWithShape="0">
              <a:srgbClr val="622706">
                <a:alpha val="2274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351790" y="244475"/>
            <a:ext cx="11525885" cy="61658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프로그램 구성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6" y="1336466"/>
            <a:ext cx="932768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kern="0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Class : Main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8B0B5504-CF35-45C5-9644-67EDE80AD1C3}"/>
              </a:ext>
            </a:extLst>
          </p:cNvPr>
          <p:cNvSpPr>
            <a:spLocks/>
          </p:cNvSpPr>
          <p:nvPr/>
        </p:nvSpPr>
        <p:spPr>
          <a:xfrm>
            <a:off x="7021665" y="2079307"/>
            <a:ext cx="3463105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Frame1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을 불러오는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Main class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9758C6BA-E9E5-42FE-8299-C6147ECD739D}"/>
              </a:ext>
            </a:extLst>
          </p:cNvPr>
          <p:cNvSpPr>
            <a:spLocks/>
          </p:cNvSpPr>
          <p:nvPr/>
        </p:nvSpPr>
        <p:spPr>
          <a:xfrm>
            <a:off x="8426192" y="1862772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13563" r="49052" b="45287"/>
          <a:stretch/>
        </p:blipFill>
        <p:spPr>
          <a:xfrm>
            <a:off x="1068052" y="1769639"/>
            <a:ext cx="5141497" cy="38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51790" y="244475"/>
            <a:ext cx="11525250" cy="6337300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8100000" algn="tr" rotWithShape="0">
              <a:srgbClr val="622706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351790" y="244475"/>
            <a:ext cx="11525250" cy="615950"/>
          </a:xfrm>
          <a:prstGeom prst="round2SameRect">
            <a:avLst/>
          </a:prstGeom>
          <a:solidFill>
            <a:srgbClr val="68727E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600" b="1" kern="0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ea typeface="야놀자 야체 B" panose="02020603020101020101" pitchFamily="18" charset="-127"/>
              </a:rPr>
              <a:t>Class : Frame1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05CC2EEE-2C97-4EF4-A876-84685C08657E}"/>
              </a:ext>
            </a:extLst>
          </p:cNvPr>
          <p:cNvSpPr>
            <a:spLocks/>
          </p:cNvSpPr>
          <p:nvPr/>
        </p:nvSpPr>
        <p:spPr>
          <a:xfrm>
            <a:off x="7021665" y="2079307"/>
            <a:ext cx="3463105" cy="3215364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ID, PW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입력하여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로그인을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담당하는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class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6EFBFA8D-7BDE-4975-9266-72C91801FDD7}"/>
              </a:ext>
            </a:extLst>
          </p:cNvPr>
          <p:cNvSpPr>
            <a:spLocks/>
          </p:cNvSpPr>
          <p:nvPr/>
        </p:nvSpPr>
        <p:spPr>
          <a:xfrm>
            <a:off x="8426192" y="1917699"/>
            <a:ext cx="654050" cy="323215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t="11508" r="28596" b="14520"/>
          <a:stretch/>
        </p:blipFill>
        <p:spPr>
          <a:xfrm>
            <a:off x="736848" y="1131439"/>
            <a:ext cx="5899759" cy="50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5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>
            <a:off x="351790" y="297815"/>
            <a:ext cx="11525885" cy="6337935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  <a:effectLst>
            <a:outerShdw dist="88900" dir="8100000" algn="tr" rotWithShape="0">
              <a:srgbClr val="622706">
                <a:alpha val="2274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351790" y="244475"/>
            <a:ext cx="11525885" cy="61658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첫 실행 화면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도형 3"/>
          <p:cNvSpPr>
            <a:spLocks/>
          </p:cNvSpPr>
          <p:nvPr/>
        </p:nvSpPr>
        <p:spPr>
          <a:xfrm>
            <a:off x="7251706" y="2024380"/>
            <a:ext cx="3257422" cy="3627667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미리 </a:t>
            </a:r>
            <a:r>
              <a:rPr 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구별된 계정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정보를 입력하여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4"/>
          <p:cNvSpPr>
            <a:spLocks/>
          </p:cNvSpPr>
          <p:nvPr/>
        </p:nvSpPr>
        <p:spPr>
          <a:xfrm>
            <a:off x="8440120" y="1811655"/>
            <a:ext cx="829660" cy="439534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15160" r="40399" b="18722"/>
          <a:stretch/>
        </p:blipFill>
        <p:spPr>
          <a:xfrm>
            <a:off x="1369073" y="1178266"/>
            <a:ext cx="3614307" cy="51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/>
          </p:cNvSpPr>
          <p:nvPr/>
        </p:nvSpPr>
        <p:spPr>
          <a:xfrm>
            <a:off x="351790" y="297815"/>
            <a:ext cx="11525885" cy="6337935"/>
          </a:xfrm>
          <a:prstGeom prst="roundRect">
            <a:avLst>
              <a:gd name="adj" fmla="val 1381"/>
            </a:avLst>
          </a:prstGeom>
          <a:solidFill>
            <a:srgbClr val="FEF5F0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  <a:effectLst>
            <a:outerShdw dist="88900" dir="8100000" algn="tr" rotWithShape="0">
              <a:srgbClr val="622706">
                <a:alpha val="22745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양쪽 모서리가 둥근 사각형 5"/>
          <p:cNvSpPr>
            <a:spLocks/>
          </p:cNvSpPr>
          <p:nvPr/>
        </p:nvSpPr>
        <p:spPr>
          <a:xfrm>
            <a:off x="351790" y="244475"/>
            <a:ext cx="11525885" cy="616585"/>
          </a:xfrm>
          <a:prstGeom prst="round2SameRect">
            <a:avLst/>
          </a:prstGeom>
          <a:solidFill>
            <a:srgbClr val="68727E"/>
          </a:solidFill>
          <a:ln w="222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29803"/>
                    </a:srgbClr>
                  </a:outerShdw>
                </a:effectLst>
                <a:latin typeface="맑은 고딕" charset="0"/>
                <a:ea typeface="야놀자 야체 B" charset="0"/>
              </a:rPr>
              <a:t>로그인 실패 화면</a:t>
            </a:r>
            <a:endParaRPr lang="ko-KR" altLang="en-US" sz="3600" b="1" dirty="0">
              <a:solidFill>
                <a:srgbClr val="FFFFFF"/>
              </a:solidFill>
              <a:ea typeface="야놀자 야체 B" charset="0"/>
            </a:endParaRPr>
          </a:p>
        </p:txBody>
      </p:sp>
      <p:sp>
        <p:nvSpPr>
          <p:cNvPr id="9" name="사다리꼴 8"/>
          <p:cNvSpPr/>
          <p:nvPr/>
        </p:nvSpPr>
        <p:spPr>
          <a:xfrm rot="3238701">
            <a:off x="389255" y="-122555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rot="18361299" flipH="1">
            <a:off x="11406505" y="-111760"/>
            <a:ext cx="289560" cy="1109980"/>
          </a:xfrm>
          <a:prstGeom prst="trapezoid">
            <a:avLst>
              <a:gd name="adj" fmla="val 10000"/>
            </a:avLst>
          </a:prstGeom>
          <a:pattFill prst="wdDnDiag">
            <a:fgClr>
              <a:schemeClr val="bg1"/>
            </a:fgClr>
            <a:bgClr>
              <a:srgbClr val="FCD8CA"/>
            </a:bgClr>
          </a:patt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76200" dir="2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도형 3"/>
          <p:cNvSpPr>
            <a:spLocks/>
          </p:cNvSpPr>
          <p:nvPr/>
        </p:nvSpPr>
        <p:spPr>
          <a:xfrm>
            <a:off x="7439596" y="2024380"/>
            <a:ext cx="3257422" cy="3627667"/>
          </a:xfrm>
          <a:custGeom>
            <a:avLst/>
            <a:gdLst>
              <a:gd name="TX0" fmla="*/ 39382 w 1704765"/>
              <a:gd name="TY0" fmla="*/ 10300 h 1935538"/>
              <a:gd name="TX1" fmla="*/ 1688289 w 1704765"/>
              <a:gd name="TY1" fmla="*/ 7883 h 1935538"/>
              <a:gd name="TX2" fmla="*/ 1696527 w 1704765"/>
              <a:gd name="TY2" fmla="*/ 1490694 h 1935538"/>
              <a:gd name="TX3" fmla="*/ 1704764 w 1704765"/>
              <a:gd name="TY3" fmla="*/ 1894348 h 1935538"/>
              <a:gd name="TX4" fmla="*/ 913932 w 1704765"/>
              <a:gd name="TY4" fmla="*/ 1935537 h 1935538"/>
              <a:gd name="TX5" fmla="*/ 24246 w 1704765"/>
              <a:gd name="TY5" fmla="*/ 1927300 h 1935538"/>
              <a:gd name="TX6" fmla="*/ 21132 w 1704765"/>
              <a:gd name="TY6" fmla="*/ 897570 h 1935538"/>
              <a:gd name="TX7" fmla="*/ 39382 w 1704765"/>
              <a:gd name="TY7" fmla="*/ 10300 h 193553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</a:cxnLst>
            <a:rect l="l" t="t" r="r" b="b"/>
            <a:pathLst>
              <a:path w="1704765" h="1935538">
                <a:moveTo>
                  <a:pt x="39382" y="10300"/>
                </a:moveTo>
                <a:cubicBezTo>
                  <a:pt x="552952" y="-11816"/>
                  <a:pt x="1138653" y="8689"/>
                  <a:pt x="1688289" y="7883"/>
                </a:cubicBezTo>
                <a:lnTo>
                  <a:pt x="1696527" y="1490694"/>
                </a:lnTo>
                <a:lnTo>
                  <a:pt x="1704764" y="1894348"/>
                </a:lnTo>
                <a:lnTo>
                  <a:pt x="913932" y="1935537"/>
                </a:lnTo>
                <a:lnTo>
                  <a:pt x="24246" y="1927300"/>
                </a:lnTo>
                <a:lnTo>
                  <a:pt x="21132" y="897570"/>
                </a:lnTo>
                <a:cubicBezTo>
                  <a:pt x="15194" y="601813"/>
                  <a:pt x="-32824" y="284747"/>
                  <a:pt x="39382" y="10300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정보가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틀렸거나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 정보가 없는 경우</a:t>
            </a:r>
            <a:endParaRPr lang="en-US" altLang="ko-KR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Error message </a:t>
            </a: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출력</a:t>
            </a:r>
            <a:endParaRPr lang="en-US" altLang="ko-KR" sz="1800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4"/>
          <p:cNvSpPr>
            <a:spLocks/>
          </p:cNvSpPr>
          <p:nvPr/>
        </p:nvSpPr>
        <p:spPr>
          <a:xfrm>
            <a:off x="8628010" y="1811655"/>
            <a:ext cx="829660" cy="439534"/>
          </a:xfrm>
          <a:custGeom>
            <a:avLst/>
            <a:gdLst>
              <a:gd name="TX0" fmla="*/ 90616 w 1935893"/>
              <a:gd name="TY0" fmla="*/ 57665 h 486033"/>
              <a:gd name="TX1" fmla="*/ 0 w 1935893"/>
              <a:gd name="TY1" fmla="*/ 140043 h 486033"/>
              <a:gd name="TX2" fmla="*/ 74140 w 1935893"/>
              <a:gd name="TY2" fmla="*/ 140043 h 486033"/>
              <a:gd name="TX3" fmla="*/ 49427 w 1935893"/>
              <a:gd name="TY3" fmla="*/ 205946 h 486033"/>
              <a:gd name="TX4" fmla="*/ 131805 w 1935893"/>
              <a:gd name="TY4" fmla="*/ 214183 h 486033"/>
              <a:gd name="TX5" fmla="*/ 8238 w 1935893"/>
              <a:gd name="TY5" fmla="*/ 247135 h 486033"/>
              <a:gd name="TX6" fmla="*/ 123567 w 1935893"/>
              <a:gd name="TY6" fmla="*/ 280086 h 486033"/>
              <a:gd name="TX7" fmla="*/ 49427 w 1935893"/>
              <a:gd name="TY7" fmla="*/ 313038 h 486033"/>
              <a:gd name="TX8" fmla="*/ 148281 w 1935893"/>
              <a:gd name="TY8" fmla="*/ 345989 h 486033"/>
              <a:gd name="TX9" fmla="*/ 90616 w 1935893"/>
              <a:gd name="TY9" fmla="*/ 370702 h 486033"/>
              <a:gd name="TX10" fmla="*/ 57665 w 1935893"/>
              <a:gd name="TY10" fmla="*/ 411892 h 486033"/>
              <a:gd name="TX11" fmla="*/ 98854 w 1935893"/>
              <a:gd name="TY11" fmla="*/ 428367 h 486033"/>
              <a:gd name="TX12" fmla="*/ 57665 w 1935893"/>
              <a:gd name="TY12" fmla="*/ 477794 h 486033"/>
              <a:gd name="TX13" fmla="*/ 1878227 w 1935893"/>
              <a:gd name="TY13" fmla="*/ 486032 h 486033"/>
              <a:gd name="TX14" fmla="*/ 1787611 w 1935893"/>
              <a:gd name="TY14" fmla="*/ 420129 h 486033"/>
              <a:gd name="TX15" fmla="*/ 1853513 w 1935893"/>
              <a:gd name="TY15" fmla="*/ 378940 h 486033"/>
              <a:gd name="TX16" fmla="*/ 1828800 w 1935893"/>
              <a:gd name="TY16" fmla="*/ 345989 h 486033"/>
              <a:gd name="TX17" fmla="*/ 1919416 w 1935893"/>
              <a:gd name="TY17" fmla="*/ 329513 h 486033"/>
              <a:gd name="TX18" fmla="*/ 1861751 w 1935893"/>
              <a:gd name="TY18" fmla="*/ 280086 h 486033"/>
              <a:gd name="TX19" fmla="*/ 1935892 w 1935893"/>
              <a:gd name="TY19" fmla="*/ 255373 h 486033"/>
              <a:gd name="TX20" fmla="*/ 1837038 w 1935893"/>
              <a:gd name="TY20" fmla="*/ 164756 h 486033"/>
              <a:gd name="TX21" fmla="*/ 1869989 w 1935893"/>
              <a:gd name="TY21" fmla="*/ 107092 h 486033"/>
              <a:gd name="TX22" fmla="*/ 1762897 w 1935893"/>
              <a:gd name="TY22" fmla="*/ 32951 h 486033"/>
              <a:gd name="TX23" fmla="*/ 1804086 w 1935893"/>
              <a:gd name="TY23" fmla="*/ 0 h 486033"/>
              <a:gd name="TX24" fmla="*/ 90616 w 1935893"/>
              <a:gd name="TY24" fmla="*/ 57665 h 48603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</a:cxnLst>
            <a:rect l="l" t="t" r="r" b="b"/>
            <a:pathLst>
              <a:path w="1935893" h="486033">
                <a:moveTo>
                  <a:pt x="90616" y="57665"/>
                </a:moveTo>
                <a:lnTo>
                  <a:pt x="0" y="140043"/>
                </a:lnTo>
                <a:lnTo>
                  <a:pt x="74140" y="140043"/>
                </a:lnTo>
                <a:lnTo>
                  <a:pt x="49427" y="205946"/>
                </a:lnTo>
                <a:lnTo>
                  <a:pt x="131805" y="214183"/>
                </a:lnTo>
                <a:lnTo>
                  <a:pt x="8238" y="247135"/>
                </a:lnTo>
                <a:lnTo>
                  <a:pt x="123567" y="280086"/>
                </a:lnTo>
                <a:lnTo>
                  <a:pt x="49427" y="313038"/>
                </a:lnTo>
                <a:lnTo>
                  <a:pt x="148281" y="345989"/>
                </a:lnTo>
                <a:lnTo>
                  <a:pt x="90616" y="370702"/>
                </a:lnTo>
                <a:lnTo>
                  <a:pt x="57665" y="411892"/>
                </a:lnTo>
                <a:lnTo>
                  <a:pt x="98854" y="428367"/>
                </a:lnTo>
                <a:lnTo>
                  <a:pt x="57665" y="477794"/>
                </a:lnTo>
                <a:lnTo>
                  <a:pt x="1878227" y="486032"/>
                </a:lnTo>
                <a:lnTo>
                  <a:pt x="1787611" y="420129"/>
                </a:lnTo>
                <a:lnTo>
                  <a:pt x="1853513" y="378940"/>
                </a:lnTo>
                <a:lnTo>
                  <a:pt x="1828800" y="345989"/>
                </a:lnTo>
                <a:lnTo>
                  <a:pt x="1919416" y="329513"/>
                </a:lnTo>
                <a:lnTo>
                  <a:pt x="1861751" y="280086"/>
                </a:lnTo>
                <a:lnTo>
                  <a:pt x="1935892" y="255373"/>
                </a:lnTo>
                <a:lnTo>
                  <a:pt x="1837038" y="164756"/>
                </a:lnTo>
                <a:lnTo>
                  <a:pt x="1869989" y="107092"/>
                </a:lnTo>
                <a:lnTo>
                  <a:pt x="1762897" y="32951"/>
                </a:lnTo>
                <a:lnTo>
                  <a:pt x="1804086" y="0"/>
                </a:lnTo>
                <a:lnTo>
                  <a:pt x="90616" y="57665"/>
                </a:lnTo>
                <a:close/>
              </a:path>
            </a:pathLst>
          </a:custGeom>
          <a:solidFill>
            <a:srgbClr val="EAC096">
              <a:alpha val="57697"/>
            </a:srgb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r="74397" b="36782"/>
          <a:stretch/>
        </p:blipFill>
        <p:spPr>
          <a:xfrm>
            <a:off x="1383372" y="1220240"/>
            <a:ext cx="3567010" cy="50563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15342" r="19401" b="18539"/>
          <a:stretch/>
        </p:blipFill>
        <p:spPr>
          <a:xfrm>
            <a:off x="1383372" y="1220239"/>
            <a:ext cx="5754718" cy="50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Pages>11</Pages>
  <Words>282</Words>
  <Characters>0</Characters>
  <Application>Microsoft Office PowerPoint</Application>
  <DocSecurity>0</DocSecurity>
  <PresentationFormat>와이드스크린</PresentationFormat>
  <Lines>0</Lines>
  <Paragraphs>134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32</cp:revision>
  <dcterms:modified xsi:type="dcterms:W3CDTF">2021-06-15T13:57:47Z</dcterms:modified>
  <cp:version>9.103.83.44230</cp:version>
</cp:coreProperties>
</file>